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81"/>
  </p:normalViewPr>
  <p:slideViewPr>
    <p:cSldViewPr snapToGrid="0" snapToObjects="1">
      <p:cViewPr varScale="1">
        <p:scale>
          <a:sx n="64" d="100"/>
          <a:sy n="64" d="100"/>
        </p:scale>
        <p:origin x="19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eventbrite.sg/o/green-in-future-and-sasa-1267705049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489669" y="3364837"/>
            <a:ext cx="12157174" cy="262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6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Technology and </a:t>
            </a:r>
            <a:endParaRPr lang="en-US" dirty="0" smtClean="0"/>
          </a:p>
          <a:p>
            <a:pPr algn="l" defTabSz="457200">
              <a:defRPr sz="6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smtClean="0"/>
              <a:t>Sustainable </a:t>
            </a:r>
            <a:r>
              <a:rPr dirty="0"/>
              <a:t>Landscape Design</a:t>
            </a:r>
          </a:p>
          <a:p>
            <a:pPr algn="l" defTabSz="45720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dirty="0">
                <a:solidFill>
                  <a:schemeClr val="tx1"/>
                </a:solidFill>
                <a:hlinkClick r:id="rId2"/>
              </a:rPr>
              <a:t>Green In Future and SASA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123"/>
          <p:cNvGrpSpPr/>
          <p:nvPr/>
        </p:nvGrpSpPr>
        <p:grpSpPr>
          <a:xfrm>
            <a:off x="-3403" y="-1"/>
            <a:ext cx="3251201" cy="9753601"/>
            <a:chOff x="0" y="0"/>
            <a:chExt cx="3251200" cy="9753600"/>
          </a:xfrm>
        </p:grpSpPr>
        <p:pic>
          <p:nvPicPr>
            <p:cNvPr id="121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2703" r="33552"/>
            <a:stretch>
              <a:fillRect/>
            </a:stretch>
          </p:blipFill>
          <p:spPr>
            <a:xfrm>
              <a:off x="0" y="0"/>
              <a:ext cx="3251200" cy="975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" name="Shape 122"/>
            <p:cNvSpPr/>
            <p:nvPr/>
          </p:nvSpPr>
          <p:spPr>
            <a:xfrm>
              <a:off x="0" y="4457699"/>
              <a:ext cx="3251201" cy="8382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r>
                <a:t>Garden of Eden </a:t>
              </a:r>
            </a:p>
            <a:p>
              <a:pPr>
                <a:defRPr sz="2400">
                  <a:solidFill>
                    <a:srgbClr val="FFFFFF"/>
                  </a:solidFill>
                </a:defRPr>
              </a:pPr>
              <a:r>
                <a:t>4000 BC?</a:t>
              </a:r>
            </a:p>
          </p:txBody>
        </p:sp>
      </p:grpSp>
      <p:grpSp>
        <p:nvGrpSpPr>
          <p:cNvPr id="126" name="Group 126"/>
          <p:cNvGrpSpPr/>
          <p:nvPr/>
        </p:nvGrpSpPr>
        <p:grpSpPr>
          <a:xfrm>
            <a:off x="3242417" y="-1"/>
            <a:ext cx="3251201" cy="9753601"/>
            <a:chOff x="0" y="0"/>
            <a:chExt cx="3251200" cy="9753600"/>
          </a:xfrm>
        </p:grpSpPr>
        <p:pic>
          <p:nvPicPr>
            <p:cNvPr id="124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594" t="10839" r="60825" b="10839"/>
            <a:stretch>
              <a:fillRect/>
            </a:stretch>
          </p:blipFill>
          <p:spPr>
            <a:xfrm>
              <a:off x="0" y="0"/>
              <a:ext cx="3251200" cy="975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" name="Shape 125"/>
            <p:cNvSpPr/>
            <p:nvPr/>
          </p:nvSpPr>
          <p:spPr>
            <a:xfrm>
              <a:off x="0" y="4457699"/>
              <a:ext cx="3251201" cy="8382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Hanging Garden of Babylon 605 BC?</a:t>
              </a:r>
            </a:p>
          </p:txBody>
        </p:sp>
      </p:grpSp>
      <p:grpSp>
        <p:nvGrpSpPr>
          <p:cNvPr id="129" name="Group 129"/>
          <p:cNvGrpSpPr/>
          <p:nvPr/>
        </p:nvGrpSpPr>
        <p:grpSpPr>
          <a:xfrm>
            <a:off x="6491866" y="-1"/>
            <a:ext cx="3251201" cy="9753601"/>
            <a:chOff x="0" y="0"/>
            <a:chExt cx="3251200" cy="9753600"/>
          </a:xfrm>
        </p:grpSpPr>
        <p:pic>
          <p:nvPicPr>
            <p:cNvPr id="127" name="pasted-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2611" r="32611"/>
            <a:stretch>
              <a:fillRect/>
            </a:stretch>
          </p:blipFill>
          <p:spPr>
            <a:xfrm>
              <a:off x="0" y="0"/>
              <a:ext cx="3251200" cy="975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8" name="Shape 128"/>
            <p:cNvSpPr/>
            <p:nvPr/>
          </p:nvSpPr>
          <p:spPr>
            <a:xfrm>
              <a:off x="0" y="4457699"/>
              <a:ext cx="3251200" cy="8382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r>
                <a:t>Garden City </a:t>
              </a:r>
            </a:p>
            <a:p>
              <a:pPr>
                <a:defRPr sz="2400">
                  <a:solidFill>
                    <a:srgbClr val="FFFFFF"/>
                  </a:solidFill>
                </a:defRPr>
              </a:pPr>
              <a:r>
                <a:t>1898 AD</a:t>
              </a: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9744302" y="0"/>
            <a:ext cx="3251201" cy="9753601"/>
            <a:chOff x="0" y="0"/>
            <a:chExt cx="3251200" cy="9753600"/>
          </a:xfrm>
        </p:grpSpPr>
        <p:pic>
          <p:nvPicPr>
            <p:cNvPr id="130" name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8677" r="39106"/>
            <a:stretch>
              <a:fillRect/>
            </a:stretch>
          </p:blipFill>
          <p:spPr>
            <a:xfrm>
              <a:off x="0" y="0"/>
              <a:ext cx="3251201" cy="975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" name="Shape 131"/>
            <p:cNvSpPr/>
            <p:nvPr/>
          </p:nvSpPr>
          <p:spPr>
            <a:xfrm>
              <a:off x="0" y="4457699"/>
              <a:ext cx="3251200" cy="8382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r>
                <a:t>Vertical Greenery </a:t>
              </a:r>
            </a:p>
            <a:p>
              <a:pPr>
                <a:defRPr sz="2400">
                  <a:solidFill>
                    <a:srgbClr val="FFFFFF"/>
                  </a:solidFill>
                </a:defRPr>
              </a:pPr>
              <a:r>
                <a:t>2017 AD</a:t>
              </a:r>
            </a:p>
          </p:txBody>
        </p:sp>
      </p:grpSp>
      <p:sp>
        <p:nvSpPr>
          <p:cNvPr id="133" name="Shape 133"/>
          <p:cNvSpPr/>
          <p:nvPr/>
        </p:nvSpPr>
        <p:spPr>
          <a:xfrm>
            <a:off x="-16103" y="173987"/>
            <a:ext cx="32512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History of Technology &amp; Sustainable Landscape Design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1" animBg="1" advAuto="0"/>
      <p:bldP spid="129" grpId="2" animBg="1" advAuto="0"/>
      <p:bldP spid="132" grpId="3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1131163" y="4342488"/>
            <a:ext cx="10742474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6400" b="1">
                <a:solidFill>
                  <a:srgbClr val="103B0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rgbClr val="0433FF"/>
                </a:solidFill>
              </a:rPr>
              <a:t>Technology</a:t>
            </a:r>
            <a:r>
              <a:t>  </a:t>
            </a:r>
            <a:r>
              <a:rPr>
                <a:solidFill>
                  <a:srgbClr val="000000"/>
                </a:solidFill>
              </a:rPr>
              <a:t>VS</a:t>
            </a:r>
            <a:r>
              <a:t>  </a:t>
            </a:r>
            <a:r>
              <a:rPr>
                <a:solidFill>
                  <a:srgbClr val="4F8F00"/>
                </a:solidFill>
              </a:rPr>
              <a:t>Landscape</a:t>
            </a:r>
          </a:p>
        </p:txBody>
      </p:sp>
      <p:sp>
        <p:nvSpPr>
          <p:cNvPr id="136" name="Shape 136"/>
          <p:cNvSpPr/>
          <p:nvPr/>
        </p:nvSpPr>
        <p:spPr>
          <a:xfrm rot="5400000">
            <a:off x="9256311" y="5358389"/>
            <a:ext cx="635001" cy="63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4F8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7229975" y="5905635"/>
            <a:ext cx="4687673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>
                <a:solidFill>
                  <a:srgbClr val="4F8F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Lack of understanding</a:t>
            </a:r>
          </a:p>
        </p:txBody>
      </p:sp>
      <p:sp>
        <p:nvSpPr>
          <p:cNvPr id="138" name="Shape 138"/>
          <p:cNvSpPr/>
          <p:nvPr/>
        </p:nvSpPr>
        <p:spPr>
          <a:xfrm rot="5400000">
            <a:off x="9256311" y="6564942"/>
            <a:ext cx="635001" cy="63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4F8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8470816" y="7161005"/>
            <a:ext cx="2205991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>
                <a:solidFill>
                  <a:srgbClr val="4F8F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Reduction</a:t>
            </a:r>
          </a:p>
        </p:txBody>
      </p:sp>
      <p:sp>
        <p:nvSpPr>
          <p:cNvPr id="140" name="Shape 140"/>
          <p:cNvSpPr/>
          <p:nvPr/>
        </p:nvSpPr>
        <p:spPr>
          <a:xfrm rot="5400000">
            <a:off x="9256312" y="7771495"/>
            <a:ext cx="635001" cy="63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4F8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8470816" y="8367557"/>
            <a:ext cx="2350009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>
                <a:solidFill>
                  <a:srgbClr val="4F8F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Elimination</a:t>
            </a:r>
          </a:p>
        </p:txBody>
      </p:sp>
      <p:sp>
        <p:nvSpPr>
          <p:cNvPr id="142" name="Shape 142"/>
          <p:cNvSpPr/>
          <p:nvPr/>
        </p:nvSpPr>
        <p:spPr>
          <a:xfrm rot="16200000">
            <a:off x="3121906" y="3884053"/>
            <a:ext cx="635001" cy="63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433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1032476" y="3213066"/>
            <a:ext cx="4813860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Increase sophistication</a:t>
            </a:r>
          </a:p>
        </p:txBody>
      </p:sp>
      <p:sp>
        <p:nvSpPr>
          <p:cNvPr id="144" name="Shape 144"/>
          <p:cNvSpPr/>
          <p:nvPr/>
        </p:nvSpPr>
        <p:spPr>
          <a:xfrm rot="16200000">
            <a:off x="3121905" y="2769568"/>
            <a:ext cx="635001" cy="63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433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2040145" y="2083644"/>
            <a:ext cx="2798522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Over reliance</a:t>
            </a:r>
          </a:p>
        </p:txBody>
      </p:sp>
      <p:sp>
        <p:nvSpPr>
          <p:cNvPr id="146" name="Shape 146"/>
          <p:cNvSpPr/>
          <p:nvPr/>
        </p:nvSpPr>
        <p:spPr>
          <a:xfrm rot="16200000">
            <a:off x="3121905" y="1578882"/>
            <a:ext cx="635001" cy="63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433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1561456" y="954222"/>
            <a:ext cx="3755899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Total dependence</a:t>
            </a:r>
          </a:p>
        </p:txBody>
      </p:sp>
      <p:sp>
        <p:nvSpPr>
          <p:cNvPr id="148" name="Shape 148"/>
          <p:cNvSpPr/>
          <p:nvPr/>
        </p:nvSpPr>
        <p:spPr>
          <a:xfrm flipV="1">
            <a:off x="6604157" y="535335"/>
            <a:ext cx="1" cy="868293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3327400" y="1701799"/>
            <a:ext cx="6350001" cy="6350001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1372565" y="4341844"/>
            <a:ext cx="10259670" cy="10686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6400" b="1">
                <a:solidFill>
                  <a:srgbClr val="103B0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solidFill>
                  <a:srgbClr val="0433FF"/>
                </a:solidFill>
              </a:rPr>
              <a:t>Technology</a:t>
            </a:r>
            <a:r>
              <a:t>  </a:t>
            </a:r>
            <a:r>
              <a:rPr>
                <a:solidFill>
                  <a:srgbClr val="000000"/>
                </a:solidFill>
              </a:rPr>
              <a:t>&amp;</a:t>
            </a:r>
            <a:r>
              <a:t>  </a:t>
            </a:r>
            <a:r>
              <a:rPr>
                <a:solidFill>
                  <a:srgbClr val="4F8F00"/>
                </a:solidFill>
              </a:rPr>
              <a:t>Landscape</a:t>
            </a:r>
          </a:p>
        </p:txBody>
      </p:sp>
      <p:sp>
        <p:nvSpPr>
          <p:cNvPr id="152" name="Shape 152"/>
          <p:cNvSpPr/>
          <p:nvPr/>
        </p:nvSpPr>
        <p:spPr>
          <a:xfrm rot="6600000">
            <a:off x="9161061" y="5587971"/>
            <a:ext cx="635001" cy="63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4F8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7122020" y="6373598"/>
            <a:ext cx="4263848" cy="634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>
                <a:solidFill>
                  <a:srgbClr val="4F8F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Understand benefits</a:t>
            </a:r>
          </a:p>
        </p:txBody>
      </p:sp>
      <p:sp>
        <p:nvSpPr>
          <p:cNvPr id="154" name="Shape 154"/>
          <p:cNvSpPr/>
          <p:nvPr/>
        </p:nvSpPr>
        <p:spPr>
          <a:xfrm rot="8400000">
            <a:off x="8014826" y="7098550"/>
            <a:ext cx="635001" cy="63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4F8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5268417" y="7771546"/>
            <a:ext cx="2467966" cy="6348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>
                <a:solidFill>
                  <a:srgbClr val="4F8F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Incorporate</a:t>
            </a:r>
          </a:p>
        </p:txBody>
      </p:sp>
      <p:sp>
        <p:nvSpPr>
          <p:cNvPr id="156" name="Shape 156"/>
          <p:cNvSpPr/>
          <p:nvPr/>
        </p:nvSpPr>
        <p:spPr>
          <a:xfrm rot="12600000">
            <a:off x="4379665" y="7180111"/>
            <a:ext cx="635001" cy="63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4F8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2828655" y="6358234"/>
            <a:ext cx="1867206" cy="634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>
                <a:solidFill>
                  <a:srgbClr val="4F8F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Innovate</a:t>
            </a:r>
          </a:p>
        </p:txBody>
      </p:sp>
      <p:sp>
        <p:nvSpPr>
          <p:cNvPr id="158" name="Shape 158"/>
          <p:cNvSpPr/>
          <p:nvPr/>
        </p:nvSpPr>
        <p:spPr>
          <a:xfrm rot="17100000">
            <a:off x="3103913" y="3873235"/>
            <a:ext cx="635001" cy="63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433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2591368" y="2958384"/>
            <a:ext cx="1926185" cy="634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Integrate</a:t>
            </a:r>
          </a:p>
        </p:txBody>
      </p:sp>
      <p:sp>
        <p:nvSpPr>
          <p:cNvPr id="160" name="Shape 160"/>
          <p:cNvSpPr/>
          <p:nvPr/>
        </p:nvSpPr>
        <p:spPr>
          <a:xfrm rot="2700000">
            <a:off x="8213796" y="2095906"/>
            <a:ext cx="635001" cy="63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433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5551881" y="1345866"/>
            <a:ext cx="1901038" cy="634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Scale up</a:t>
            </a:r>
          </a:p>
        </p:txBody>
      </p:sp>
      <p:sp>
        <p:nvSpPr>
          <p:cNvPr id="162" name="Shape 162"/>
          <p:cNvSpPr/>
          <p:nvPr/>
        </p:nvSpPr>
        <p:spPr>
          <a:xfrm rot="18900000">
            <a:off x="4183466" y="2058468"/>
            <a:ext cx="635001" cy="63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433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7631018" y="2958384"/>
            <a:ext cx="3772815" cy="634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Change paradigm</a:t>
            </a:r>
          </a:p>
        </p:txBody>
      </p:sp>
      <p:sp>
        <p:nvSpPr>
          <p:cNvPr id="164" name="Shape 164"/>
          <p:cNvSpPr/>
          <p:nvPr/>
        </p:nvSpPr>
        <p:spPr>
          <a:xfrm rot="14400000">
            <a:off x="3211201" y="5545197"/>
            <a:ext cx="635001" cy="63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4F8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Shape 165"/>
          <p:cNvSpPr/>
          <p:nvPr/>
        </p:nvSpPr>
        <p:spPr>
          <a:xfrm rot="3900000">
            <a:off x="9229038" y="3671532"/>
            <a:ext cx="635001" cy="63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433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CIMG11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</Words>
  <Application>Microsoft Macintosh PowerPoint</Application>
  <PresentationFormat>Custom</PresentationFormat>
  <Paragraphs>25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Helvetica</vt:lpstr>
      <vt:lpstr>Helvetica Light</vt:lpstr>
      <vt:lpstr>Helvetica Neue</vt:lpstr>
      <vt:lpstr>Helvetica Neue Light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Lee Siang Tai</cp:lastModifiedBy>
  <cp:revision>1</cp:revision>
  <dcterms:modified xsi:type="dcterms:W3CDTF">2017-03-02T22:59:32Z</dcterms:modified>
</cp:coreProperties>
</file>